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0"/>
  </p:notesMasterIdLst>
  <p:handoutMasterIdLst>
    <p:handoutMasterId r:id="rId11"/>
  </p:handoutMasterIdLst>
  <p:sldIdLst>
    <p:sldId id="456" r:id="rId2"/>
    <p:sldId id="466" r:id="rId3"/>
    <p:sldId id="467" r:id="rId4"/>
    <p:sldId id="449" r:id="rId5"/>
    <p:sldId id="453" r:id="rId6"/>
    <p:sldId id="450" r:id="rId7"/>
    <p:sldId id="451" r:id="rId8"/>
    <p:sldId id="480" r:id="rId9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051D5A0-61F3-8064-DC76-47573D716EFA}" name="Zelizi Anita" initials="ZA" userId="S::zelizi.anita@ikk.hu::73dcfae1-9bdd-4a11-818b-14813fe1b6b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274D"/>
    <a:srgbClr val="3C4D6C"/>
    <a:srgbClr val="586070"/>
    <a:srgbClr val="DE095C"/>
    <a:srgbClr val="FFE4B5"/>
    <a:srgbClr val="D5E9FA"/>
    <a:srgbClr val="09DE84"/>
    <a:srgbClr val="FFC55D"/>
    <a:srgbClr val="929CAD"/>
    <a:srgbClr val="F29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57" d="100"/>
          <a:sy n="57" d="100"/>
        </p:scale>
        <p:origin x="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/>
              <a:t>Módosítások az</a:t>
            </a:r>
            <a:endParaRPr lang="hu-HU" dirty="0"/>
          </a:p>
          <a:p>
            <a:r>
              <a:rPr lang="hu-HU" dirty="0"/>
              <a:t>Oktatás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6296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Az Oktatási szakasszisztens szakma képzési és kimeneti követelménye 2023.11.21-én, közzétételének napján hatályba lépett, alkalmazása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Az Óvoda nevelő szakma első KKK-ja 2023.12.13-án jelent meg.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5" y="2231235"/>
            <a:ext cx="21494516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4" y="1171388"/>
            <a:ext cx="20443439" cy="1182345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590132"/>
              </p:ext>
            </p:extLst>
          </p:nvPr>
        </p:nvGraphicFramePr>
        <p:xfrm>
          <a:off x="1970281" y="2286846"/>
          <a:ext cx="20443438" cy="4571154"/>
        </p:xfrm>
        <a:graphic>
          <a:graphicData uri="http://schemas.openxmlformats.org/drawingml/2006/table">
            <a:tbl>
              <a:tblPr/>
              <a:tblGrid>
                <a:gridCol w="2153133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493103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221129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357114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949152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2583760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2901064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784983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5312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1202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Oktatás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0188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Oktatási szakasszisztens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129624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Oktatás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0188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Óvodai nevelő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1192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430310"/>
              </p:ext>
            </p:extLst>
          </p:nvPr>
        </p:nvGraphicFramePr>
        <p:xfrm>
          <a:off x="1663526" y="2991216"/>
          <a:ext cx="20443440" cy="281093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229274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3765829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4592782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3595255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4260300">
                  <a:extLst>
                    <a:ext uri="{9D8B030D-6E8A-4147-A177-3AD203B41FA5}">
                      <a16:colId xmlns:a16="http://schemas.microsoft.com/office/drawing/2014/main" val="3637084647"/>
                    </a:ext>
                  </a:extLst>
                </a:gridCol>
              </a:tblGrid>
              <a:tr h="69518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695189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6284436"/>
                  </a:ext>
                </a:extLst>
              </a:tr>
              <a:tr h="7296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Oktatási szakasszisztens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2022.07.21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2024.04.04.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6908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Óvodai nevelő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2023.12.13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</a:tbl>
          </a:graphicData>
        </a:graphic>
      </p:graphicFrame>
      <p:sp>
        <p:nvSpPr>
          <p:cNvPr id="6" name="Szöveg helye 1">
            <a:extLst>
              <a:ext uri="{FF2B5EF4-FFF2-40B4-BE49-F238E27FC236}">
                <a16:creationId xmlns:a16="http://schemas.microsoft.com/office/drawing/2014/main" id="{60803166-699F-09C9-9481-460D7308CEF0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23788"/>
            <a:ext cx="20443439" cy="2202330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37235"/>
            <a:ext cx="20045007" cy="911412"/>
          </a:xfrm>
        </p:spPr>
        <p:txBody>
          <a:bodyPr/>
          <a:lstStyle/>
          <a:p>
            <a:r>
              <a:rPr lang="hu-HU" b="1" dirty="0"/>
              <a:t>5 0811 25 01 Oktatási szakasszisztens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C92CF25B-CBA3-59CC-4EF2-5B7BE695F1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540487"/>
              </p:ext>
            </p:extLst>
          </p:nvPr>
        </p:nvGraphicFramePr>
        <p:xfrm>
          <a:off x="1665056" y="2472167"/>
          <a:ext cx="20788543" cy="92905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32086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56457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63679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71488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„bölcsőde” megnevezés törlésre került az ellátandó munkaterületek köréből (Kisgyermekgondozó, -nevelő szakmával tölthető csak be bölcsődei kisgyermekgondozó munkakör - 15/1998. (IV. 30.) NM rendelet (NM rendelet) 2. számú melléklet II. rész) (2024.04.04.)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828587"/>
                  </a:ext>
                </a:extLst>
              </a:tr>
              <a:tr h="118910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4.10.2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Pályaalkalmassági vizsgálat a szakirányú oktatás megkezdése előtt: nem szükséges.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18910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Eszközjegyzék szakirányú oktatásra: Az ágazati alapoktatás eszközeivel megegyezik.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14394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ágazati alapoktatás szakmai követelményeinek leírása változott - az új szakma (Óvodai nevelő) megjelenése miatt új szövegezésre került sor.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7475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Gyakorlati vizsga elnevezésre változott az ágazati alapvizsga második vizsgatevékenysége, továbbá struktúrájában is harmonizálva lett más ágazatok szakmáinak ágazati alapvizsga felépítéséhez a szakmai tartalmak megtartása mellett.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13737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pont felépítésében harmonizálva lett más ágazatok szakmai vizsgájának ugyanezen pontjához.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1990" y="1274284"/>
            <a:ext cx="20443439" cy="1101165"/>
          </a:xfrm>
        </p:spPr>
        <p:txBody>
          <a:bodyPr/>
          <a:lstStyle/>
          <a:p>
            <a:pPr fontAlgn="ctr" hangingPunct="1"/>
            <a:r>
              <a:rPr lang="hu-HU" b="1" dirty="0">
                <a:solidFill>
                  <a:srgbClr val="000000"/>
                </a:solidFill>
              </a:rPr>
              <a:t>5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0811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25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02</a:t>
            </a:r>
            <a:r>
              <a:rPr lang="hu-HU" b="1" dirty="0"/>
              <a:t> Óvodai nevelő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7995D0EC-846C-A8E0-0456-D3C2B8D31B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282108"/>
              </p:ext>
            </p:extLst>
          </p:nvPr>
        </p:nvGraphicFramePr>
        <p:xfrm>
          <a:off x="1681990" y="2375449"/>
          <a:ext cx="20367738" cy="164791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3382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1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szakma első KKK-ja 2023. 12. 13-án lett közzé téve. Változáskövetése nem releváns.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6376075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3975</TotalTime>
  <Words>680</Words>
  <Application>Microsoft Office PowerPoint</Application>
  <PresentationFormat>Egyéni</PresentationFormat>
  <Paragraphs>97</Paragraphs>
  <Slides>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4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Surányi Anita</cp:lastModifiedBy>
  <cp:revision>375</cp:revision>
  <dcterms:modified xsi:type="dcterms:W3CDTF">2024-07-01T06:22:51Z</dcterms:modified>
</cp:coreProperties>
</file>