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0"/>
  </p:notesMasterIdLst>
  <p:handoutMasterIdLst>
    <p:handoutMasterId r:id="rId11"/>
  </p:handoutMasterIdLst>
  <p:sldIdLst>
    <p:sldId id="456" r:id="rId2"/>
    <p:sldId id="466" r:id="rId3"/>
    <p:sldId id="467" r:id="rId4"/>
    <p:sldId id="449" r:id="rId5"/>
    <p:sldId id="453" r:id="rId6"/>
    <p:sldId id="450" r:id="rId7"/>
    <p:sldId id="451" r:id="rId8"/>
    <p:sldId id="480" r:id="rId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FFE4B5"/>
    <a:srgbClr val="D5E9FA"/>
    <a:srgbClr val="09DE84"/>
    <a:srgbClr val="FFC55D"/>
    <a:srgbClr val="929CAD"/>
    <a:srgbClr val="F29DBD"/>
    <a:srgbClr val="8FF0C7"/>
    <a:srgbClr val="3C4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Sport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8817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Sport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4" y="1181348"/>
            <a:ext cx="20443439" cy="691279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625296"/>
              </p:ext>
            </p:extLst>
          </p:nvPr>
        </p:nvGraphicFramePr>
        <p:xfrm>
          <a:off x="1663524" y="2397759"/>
          <a:ext cx="20891675" cy="6017467"/>
        </p:xfrm>
        <a:graphic>
          <a:graphicData uri="http://schemas.openxmlformats.org/drawingml/2006/table">
            <a:tbl>
              <a:tblPr/>
              <a:tblGrid>
                <a:gridCol w="207189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4628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799760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08795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9188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438015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59663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9593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2195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4743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Sport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Fitness-wellness instruktor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3641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Sport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Sportedző (a sportág megjelölésével) - sportszervező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460900"/>
              </p:ext>
            </p:extLst>
          </p:nvPr>
        </p:nvGraphicFramePr>
        <p:xfrm>
          <a:off x="1640491" y="2988527"/>
          <a:ext cx="20443440" cy="31964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274726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026737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4469237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67274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</a:tblGrid>
              <a:tr h="8283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283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86520"/>
                  </a:ext>
                </a:extLst>
              </a:tr>
              <a:tr h="7778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Fitness-wellness instruktor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Sportedző (a sportág megjelölésével) - sportszervező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</a:tbl>
          </a:graphicData>
        </a:graphic>
      </p:graphicFrame>
      <p:sp>
        <p:nvSpPr>
          <p:cNvPr id="2" name="Szöveg helye 1">
            <a:extLst>
              <a:ext uri="{FF2B5EF4-FFF2-40B4-BE49-F238E27FC236}">
                <a16:creationId xmlns:a16="http://schemas.microsoft.com/office/drawing/2014/main" id="{6B635C2A-4AF0-96CB-81BB-5DEEBEBA2B9F}"/>
              </a:ext>
            </a:extLst>
          </p:cNvPr>
          <p:cNvSpPr txBox="1">
            <a:spLocks/>
          </p:cNvSpPr>
          <p:nvPr/>
        </p:nvSpPr>
        <p:spPr>
          <a:xfrm>
            <a:off x="1663526" y="1261816"/>
            <a:ext cx="20443439" cy="172671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b="1"/>
              <a:t>Képzési és kimeneti követelmények hatályba lépése</a:t>
            </a:r>
          </a:p>
          <a:p>
            <a:r>
              <a:rPr lang="hu-HU" sz="4000"/>
              <a:t>A változáskövetés alapja a </a:t>
            </a:r>
            <a:r>
              <a:rPr lang="hu-HU" sz="4000">
                <a:solidFill>
                  <a:srgbClr val="FF0000"/>
                </a:solidFill>
              </a:rPr>
              <a:t>2022.09.12-én </a:t>
            </a:r>
            <a:r>
              <a:rPr lang="hu-HU" sz="400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4108"/>
            <a:ext cx="20045007" cy="911412"/>
          </a:xfrm>
        </p:spPr>
        <p:txBody>
          <a:bodyPr/>
          <a:lstStyle/>
          <a:p>
            <a:r>
              <a:rPr lang="hu-HU" b="1" dirty="0"/>
              <a:t>5 1014 20 01 </a:t>
            </a:r>
            <a:r>
              <a:rPr lang="hu-HU" b="1" dirty="0" err="1"/>
              <a:t>Fitness</a:t>
            </a:r>
            <a:r>
              <a:rPr lang="hu-HU" b="1" dirty="0"/>
              <a:t>-wellness instruktor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815416-3CB6-E20C-9CA2-AF493E9D7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754474"/>
              </p:ext>
            </p:extLst>
          </p:nvPr>
        </p:nvGraphicFramePr>
        <p:xfrm>
          <a:off x="1663526" y="2438400"/>
          <a:ext cx="20367738" cy="50825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943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alapvizsga írásbeli vizsgatevékenységének időtartama 90 percről 60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98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vizsgára bocsátás feltételéhez bekerült a portfolió elkészítése és leadása a vizsga megkezdése elött 10 nappal, korábban ez 30 nap volt.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1404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központi interaktív vizsgatevékenység időtartama 90 percről 60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347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időtartama javításra került: 40 percről 100 percre.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99882"/>
            <a:ext cx="21247274" cy="725145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1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014</a:t>
            </a:r>
            <a:r>
              <a:rPr lang="hu-HU" b="1" dirty="0"/>
              <a:t> 2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Sportedző (a sportág megjelölésével) – sportszervező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5EDF2E7-80B6-AA0A-1263-4AC1551D0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162396"/>
              </p:ext>
            </p:extLst>
          </p:nvPr>
        </p:nvGraphicFramePr>
        <p:xfrm>
          <a:off x="1662158" y="3610710"/>
          <a:ext cx="21247274" cy="46595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650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1076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707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156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Ágazati alapvizsga írásbeli vizsgatevékenységének időtartama 90 percről 60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045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vizsgára bocsátás feltételéhez bekerült a portfolió elkészítése és leadása a vizsga megkezdése elött 10 nappal, korábban ez 30 nap volt.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0685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központi interaktív vizsgatevékenység időtartama 90 percről 60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4425</TotalTime>
  <Words>628</Words>
  <Application>Microsoft Office PowerPoint</Application>
  <PresentationFormat>Egyéni</PresentationFormat>
  <Paragraphs>89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371</cp:revision>
  <dcterms:modified xsi:type="dcterms:W3CDTF">2024-07-01T06:23:33Z</dcterms:modified>
</cp:coreProperties>
</file>